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3" r:id="rId3"/>
    <p:sldId id="260" r:id="rId4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71" d="100"/>
          <a:sy n="71" d="100"/>
        </p:scale>
        <p:origin x="24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7653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6748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2230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8614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584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6980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3002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9918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5989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082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441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730FF-485E-45E5-BF17-1DBD463BCFFE}" type="datetimeFigureOut">
              <a:rPr lang="zh-TW" altLang="en-US" smtClean="0"/>
              <a:t>2022/1/7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70B03-A0A8-4674-8083-0414E779C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4799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ABA5D7BD-E904-4A2B-90B7-CA4BF0908E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8"/>
            <a:ext cx="7559675" cy="10690496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715F01C2-C25A-447A-98A7-6A3D9913A5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298" y="376677"/>
            <a:ext cx="2651990" cy="323116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7F52AA5B-0D66-4BC4-9328-8F3455607C04}"/>
              </a:ext>
            </a:extLst>
          </p:cNvPr>
          <p:cNvSpPr txBox="1"/>
          <p:nvPr/>
        </p:nvSpPr>
        <p:spPr>
          <a:xfrm>
            <a:off x="6259319" y="10171522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bg1"/>
                </a:solidFill>
              </a:rPr>
              <a:t>2021/12/14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C965C169-7396-4564-A398-1B6433EB3CF7}"/>
              </a:ext>
            </a:extLst>
          </p:cNvPr>
          <p:cNvSpPr txBox="1"/>
          <p:nvPr/>
        </p:nvSpPr>
        <p:spPr>
          <a:xfrm>
            <a:off x="1530611" y="538235"/>
            <a:ext cx="51835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dirty="0">
                <a:latin typeface="標楷體" panose="03000509000000000000" pitchFamily="65" charset="-120"/>
                <a:ea typeface="標楷體" panose="03000509000000000000" pitchFamily="65" charset="-120"/>
              </a:rPr>
              <a:t>衛生教育組</a:t>
            </a:r>
          </a:p>
        </p:txBody>
      </p:sp>
    </p:spTree>
    <p:extLst>
      <p:ext uri="{BB962C8B-B14F-4D97-AF65-F5344CB8AC3E}">
        <p14:creationId xmlns:p14="http://schemas.microsoft.com/office/powerpoint/2010/main" val="2719306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4C7CC4D9-0FE3-4BDA-96D7-B1F67E864C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8"/>
            <a:ext cx="7559675" cy="10690496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715F01C2-C25A-447A-98A7-6A3D9913A5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298" y="376677"/>
            <a:ext cx="2651990" cy="323116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7F52AA5B-0D66-4BC4-9328-8F3455607C04}"/>
              </a:ext>
            </a:extLst>
          </p:cNvPr>
          <p:cNvSpPr txBox="1"/>
          <p:nvPr/>
        </p:nvSpPr>
        <p:spPr>
          <a:xfrm>
            <a:off x="6259319" y="10171522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bg1"/>
                </a:solidFill>
              </a:rPr>
              <a:t>2021/12/14</a:t>
            </a:r>
            <a:endParaRPr lang="zh-TW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13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D868254C-9717-41EF-B452-E6B08E5E9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8"/>
            <a:ext cx="7559675" cy="10690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4271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5</Words>
  <Application>Microsoft Office PowerPoint</Application>
  <PresentationFormat>自訂</PresentationFormat>
  <Paragraphs>3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9" baseType="lpstr"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陳婷儀</dc:creator>
  <cp:lastModifiedBy>Administrator</cp:lastModifiedBy>
  <cp:revision>7</cp:revision>
  <dcterms:created xsi:type="dcterms:W3CDTF">2021-12-15T03:35:37Z</dcterms:created>
  <dcterms:modified xsi:type="dcterms:W3CDTF">2022-01-07T06:56:48Z</dcterms:modified>
</cp:coreProperties>
</file>