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6"/>
  </p:notesMasterIdLst>
  <p:sldIdLst>
    <p:sldId id="263" r:id="rId2"/>
    <p:sldId id="264" r:id="rId3"/>
    <p:sldId id="265" r:id="rId4"/>
    <p:sldId id="266" r:id="rId5"/>
  </p:sldIdLst>
  <p:sldSz cx="14630400" cy="8229600"/>
  <p:notesSz cx="8229600" cy="14630400"/>
  <p:embeddedFontLst>
    <p:embeddedFont>
      <p:font typeface="Bitter Medium" panose="02020500000000000000" charset="0"/>
      <p:regular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0" d="100"/>
          <a:sy n="90" d="100"/>
        </p:scale>
        <p:origin x="6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7034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microsoft.com/office/2007/relationships/hdphoto" Target="../media/hdphoto3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635681"/>
            <a:ext cx="5927169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活動剪影-報到與開幕式</a:t>
            </a:r>
            <a:endParaRPr lang="en-US" sz="4450" dirty="0"/>
          </a:p>
        </p:txBody>
      </p:sp>
      <p:pic>
        <p:nvPicPr>
          <p:cNvPr id="3" name="Image 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4177" y="2939772"/>
            <a:ext cx="2844820" cy="189654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3790" y="509147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zh-TW" altLang="en-US" sz="2200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頒發評審委員聘書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793790" y="5672614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6" name="Image 1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00793" y="2939772"/>
            <a:ext cx="2844820" cy="1896547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200406" y="5091470"/>
            <a:ext cx="2845594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林蘭東學務長開幕式致詞</a:t>
            </a: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4200406" y="6026944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9" name="Image 2"/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07408" y="2939772"/>
            <a:ext cx="2834849" cy="1896547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607022" y="509147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zh-TW" altLang="en-US" sz="2200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賴慧萍</a:t>
            </a:r>
            <a:r>
              <a:rPr lang="en-US" sz="2200" dirty="0" err="1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組長開幕式致詞</a:t>
            </a:r>
            <a:endParaRPr lang="en-US" sz="2200" dirty="0"/>
          </a:p>
        </p:txBody>
      </p:sp>
      <p:sp>
        <p:nvSpPr>
          <p:cNvPr id="11" name="Text 6"/>
          <p:cNvSpPr/>
          <p:nvPr/>
        </p:nvSpPr>
        <p:spPr>
          <a:xfrm>
            <a:off x="7607022" y="5672614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12" name="Image 3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13882" y="2939772"/>
            <a:ext cx="2845106" cy="1896547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1013638" y="5091470"/>
            <a:ext cx="2845594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師長與全體評鑑委員合影</a:t>
            </a:r>
            <a:endParaRPr lang="en-US" sz="2200" dirty="0"/>
          </a:p>
        </p:txBody>
      </p:sp>
      <p:sp>
        <p:nvSpPr>
          <p:cNvPr id="14" name="Text 8"/>
          <p:cNvSpPr/>
          <p:nvPr/>
        </p:nvSpPr>
        <p:spPr>
          <a:xfrm>
            <a:off x="11013638" y="6026944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812846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活動剪影-資料評鑑</a:t>
            </a:r>
            <a:endParaRPr lang="en-US" sz="4450" dirty="0"/>
          </a:p>
        </p:txBody>
      </p:sp>
      <p:pic>
        <p:nvPicPr>
          <p:cNvPr id="3" name="Image 0"/>
          <p:cNvPicPr>
            <a:picLocks noChangeAspect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4177" y="3116937"/>
            <a:ext cx="2844820" cy="189654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3790" y="526863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793790" y="5849779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6" name="Image 1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00793" y="3116937"/>
            <a:ext cx="2844820" cy="1896547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200406" y="526863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4200406" y="5849779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9" name="Image 2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07409" y="3116937"/>
            <a:ext cx="2844820" cy="1896547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607022" y="526863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11" name="Text 6"/>
          <p:cNvSpPr/>
          <p:nvPr/>
        </p:nvSpPr>
        <p:spPr>
          <a:xfrm>
            <a:off x="7607022" y="5849779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12" name="Image 3"/>
          <p:cNvPicPr>
            <a:picLocks noChangeAspect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14025" y="3116937"/>
            <a:ext cx="2844820" cy="1896547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1013638" y="526863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14" name="Text 8"/>
          <p:cNvSpPr/>
          <p:nvPr/>
        </p:nvSpPr>
        <p:spPr>
          <a:xfrm>
            <a:off x="11013638" y="5849779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812846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活動剪影-頒獎</a:t>
            </a:r>
            <a:endParaRPr lang="en-US" sz="4450" dirty="0"/>
          </a:p>
        </p:txBody>
      </p:sp>
      <p:pic>
        <p:nvPicPr>
          <p:cNvPr id="3" name="Image 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4177" y="3116937"/>
            <a:ext cx="2844820" cy="189654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3790" y="526863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793790" y="5849779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6" name="Image 1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00793" y="3116937"/>
            <a:ext cx="2844820" cy="1896547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200406" y="526863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4200406" y="5849779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9" name="Image 2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07409" y="3116937"/>
            <a:ext cx="2844820" cy="1896547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607022" y="526863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11" name="Text 6"/>
          <p:cNvSpPr/>
          <p:nvPr/>
        </p:nvSpPr>
        <p:spPr>
          <a:xfrm>
            <a:off x="7607022" y="5849779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12" name="Image 3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14025" y="3116937"/>
            <a:ext cx="2844820" cy="1896547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1013638" y="526863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14" name="Text 8"/>
          <p:cNvSpPr/>
          <p:nvPr/>
        </p:nvSpPr>
        <p:spPr>
          <a:xfrm>
            <a:off x="11013638" y="5849779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568648"/>
            <a:ext cx="729365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活動剪影—評審講評及大合照</a:t>
            </a:r>
            <a:endParaRPr lang="en-US" sz="4450" dirty="0"/>
          </a:p>
        </p:txBody>
      </p:sp>
      <p:pic>
        <p:nvPicPr>
          <p:cNvPr id="3" name="Image 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4177" y="2872740"/>
            <a:ext cx="2844820" cy="189654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3790" y="502443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793790" y="5605582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6" name="Image 1"/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00793" y="2872740"/>
            <a:ext cx="2844820" cy="1896547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200406" y="502443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4200406" y="5605582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9" name="Image 2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07409" y="2872740"/>
            <a:ext cx="2844820" cy="1896547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607022" y="502443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11" name="Text 6"/>
          <p:cNvSpPr/>
          <p:nvPr/>
        </p:nvSpPr>
        <p:spPr>
          <a:xfrm>
            <a:off x="7607022" y="5605582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12" name="Image 3"/>
          <p:cNvPicPr>
            <a:picLocks noChangeAspect="1"/>
          </p:cNvPicPr>
          <p:nvPr/>
        </p:nvPicPr>
        <p:blipFill>
          <a:blip r:embed="rId6" cstate="hq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991789" y="2872739"/>
            <a:ext cx="2844821" cy="1896547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1013638" y="423052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15" name="Text 8"/>
          <p:cNvSpPr/>
          <p:nvPr/>
        </p:nvSpPr>
        <p:spPr>
          <a:xfrm>
            <a:off x="11013638" y="6093857"/>
            <a:ext cx="284559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24</Words>
  <Application>Microsoft Office PowerPoint</Application>
  <PresentationFormat>自訂</PresentationFormat>
  <Paragraphs>12</Paragraphs>
  <Slides>4</Slides>
  <Notes>4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8" baseType="lpstr">
      <vt:lpstr>Calibri</vt:lpstr>
      <vt:lpstr>Bitter Medium</vt:lpstr>
      <vt:lpstr>Arial</vt:lpstr>
      <vt:lpstr>Office Theme</vt:lpstr>
      <vt:lpstr>PowerPoint 簡報</vt:lpstr>
      <vt:lpstr>PowerPoint 簡報</vt:lpstr>
      <vt:lpstr>PowerPoint 簡報</vt:lpstr>
      <vt:lpstr>PowerPoint 簡報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課指組 雲科</cp:lastModifiedBy>
  <cp:revision>5</cp:revision>
  <dcterms:created xsi:type="dcterms:W3CDTF">2025-06-11T08:32:20Z</dcterms:created>
  <dcterms:modified xsi:type="dcterms:W3CDTF">2026-06-08T07:42:11Z</dcterms:modified>
</cp:coreProperties>
</file>