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6"/>
  </p:notesMasterIdLst>
  <p:sldIdLst>
    <p:sldId id="263" r:id="rId2"/>
    <p:sldId id="264" r:id="rId3"/>
    <p:sldId id="265" r:id="rId4"/>
    <p:sldId id="266" r:id="rId5"/>
  </p:sldIdLst>
  <p:sldSz cx="14630400" cy="8229600"/>
  <p:notesSz cx="8229600" cy="14630400"/>
  <p:embeddedFontLst>
    <p:embeddedFont>
      <p:font typeface="Bitter Medium" panose="02020500000000000000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11"/>
    <p:restoredTop sz="94610"/>
  </p:normalViewPr>
  <p:slideViewPr>
    <p:cSldViewPr snapToGrid="0" snapToObjects="1">
      <p:cViewPr varScale="1">
        <p:scale>
          <a:sx n="87" d="100"/>
          <a:sy n="87" d="100"/>
        </p:scale>
        <p:origin x="8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7034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5681"/>
            <a:ext cx="592716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活動剪影-報到與開幕式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939772"/>
            <a:ext cx="2845594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0914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社團報到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67261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406" y="2939772"/>
            <a:ext cx="2845594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091470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林蘭東學務長開幕式致詞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602694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7022" y="2939772"/>
            <a:ext cx="2845594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0914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黃貞元組長開幕式致詞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67261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3638" y="2939772"/>
            <a:ext cx="2845594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091470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師長與全體評鑑委員合影</a:t>
            </a: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602694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1284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活動剪影-資料評鑑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116937"/>
            <a:ext cx="2845594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406" y="3116937"/>
            <a:ext cx="2845594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7022" y="3116937"/>
            <a:ext cx="2845594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3638" y="3116937"/>
            <a:ext cx="2845594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1284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活動剪影-頒獎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116937"/>
            <a:ext cx="2845594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406" y="3116937"/>
            <a:ext cx="2845594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7022" y="3116937"/>
            <a:ext cx="2845594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3638" y="3116937"/>
            <a:ext cx="2845594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68648"/>
            <a:ext cx="72936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活動剪影—評審講評及大合照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872740"/>
            <a:ext cx="2845594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406" y="2872740"/>
            <a:ext cx="2845594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7022" y="2872740"/>
            <a:ext cx="2845594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3638" y="2872740"/>
            <a:ext cx="2845594" cy="110263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42305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3638" y="4840010"/>
            <a:ext cx="2845594" cy="998696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1013638" y="6093857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自訂</PresentationFormat>
  <Paragraphs>12</Paragraphs>
  <Slides>4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Bitter Medium</vt:lpstr>
      <vt:lpstr>Calibri</vt:lpstr>
      <vt:lpstr>Arial</vt:lpstr>
      <vt:lpstr>Office Theme</vt:lpstr>
      <vt:lpstr>PowerPoint 簡報</vt:lpstr>
      <vt:lpstr>PowerPoint 簡報</vt:lpstr>
      <vt:lpstr>PowerPoint 簡報</vt:lpstr>
      <vt:lpstr>PowerPoint 簡報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Admin</cp:lastModifiedBy>
  <cp:revision>3</cp:revision>
  <dcterms:created xsi:type="dcterms:W3CDTF">2025-06-11T08:32:20Z</dcterms:created>
  <dcterms:modified xsi:type="dcterms:W3CDTF">2025-06-13T09:02:41Z</dcterms:modified>
</cp:coreProperties>
</file>